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301" r:id="rId4"/>
    <p:sldId id="302" r:id="rId5"/>
    <p:sldId id="303" r:id="rId6"/>
    <p:sldId id="312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45EE2-54E8-4BCE-8F22-D0CD788189A5}" v="21" dt="2025-09-17T15:45:40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70" autoAdjust="0"/>
  </p:normalViewPr>
  <p:slideViewPr>
    <p:cSldViewPr snapToGrid="0">
      <p:cViewPr varScale="1">
        <p:scale>
          <a:sx n="40" d="100"/>
          <a:sy n="40" d="100"/>
        </p:scale>
        <p:origin x="43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Bui" userId="083bcc3db5ce7e36" providerId="LiveId" clId="{CFC72197-3098-4750-9072-A0F700FA8EDA}"/>
    <pc:docChg chg="undo redo custSel addSld delSld modSld">
      <pc:chgData name="Henry Bui" userId="083bcc3db5ce7e36" providerId="LiveId" clId="{CFC72197-3098-4750-9072-A0F700FA8EDA}" dt="2025-09-17T15:46:44.875" v="6009" actId="47"/>
      <pc:docMkLst>
        <pc:docMk/>
      </pc:docMkLst>
      <pc:sldChg chg="modSp mod">
        <pc:chgData name="Henry Bui" userId="083bcc3db5ce7e36" providerId="LiveId" clId="{CFC72197-3098-4750-9072-A0F700FA8EDA}" dt="2025-09-17T14:19:58.274" v="223" actId="1076"/>
        <pc:sldMkLst>
          <pc:docMk/>
          <pc:sldMk cId="4245717605" sldId="256"/>
        </pc:sldMkLst>
        <pc:spChg chg="mod">
          <ac:chgData name="Henry Bui" userId="083bcc3db5ce7e36" providerId="LiveId" clId="{CFC72197-3098-4750-9072-A0F700FA8EDA}" dt="2025-09-17T14:19:58.274" v="223" actId="1076"/>
          <ac:spMkLst>
            <pc:docMk/>
            <pc:sldMk cId="4245717605" sldId="256"/>
            <ac:spMk id="2" creationId="{669B55CF-0DE0-4998-52FA-5941BF2B16E0}"/>
          </ac:spMkLst>
        </pc:spChg>
        <pc:spChg chg="mod">
          <ac:chgData name="Henry Bui" userId="083bcc3db5ce7e36" providerId="LiveId" clId="{CFC72197-3098-4750-9072-A0F700FA8EDA}" dt="2025-09-17T14:19:54.789" v="222" actId="1076"/>
          <ac:spMkLst>
            <pc:docMk/>
            <pc:sldMk cId="4245717605" sldId="256"/>
            <ac:spMk id="3" creationId="{CC5B2808-650E-A4CA-7237-2614E3B8F304}"/>
          </ac:spMkLst>
        </pc:spChg>
      </pc:sldChg>
      <pc:sldChg chg="modSp del mod">
        <pc:chgData name="Henry Bui" userId="083bcc3db5ce7e36" providerId="LiveId" clId="{CFC72197-3098-4750-9072-A0F700FA8EDA}" dt="2025-09-17T15:46:27.386" v="5972" actId="47"/>
        <pc:sldMkLst>
          <pc:docMk/>
          <pc:sldMk cId="2573191066" sldId="259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2573191066" sldId="259"/>
            <ac:spMk id="2" creationId="{F3C351B5-EF74-C907-D7C4-1FFD2085F9C9}"/>
          </ac:spMkLst>
        </pc:spChg>
        <pc:spChg chg="mod">
          <ac:chgData name="Henry Bui" userId="083bcc3db5ce7e36" providerId="LiveId" clId="{CFC72197-3098-4750-9072-A0F700FA8EDA}" dt="2025-09-17T14:03:35.871" v="1" actId="27636"/>
          <ac:spMkLst>
            <pc:docMk/>
            <pc:sldMk cId="2573191066" sldId="259"/>
            <ac:spMk id="3" creationId="{4392596A-04EF-D09E-7E26-08ABBB69B5A9}"/>
          </ac:spMkLst>
        </pc:spChg>
      </pc:sldChg>
      <pc:sldChg chg="modSp del">
        <pc:chgData name="Henry Bui" userId="083bcc3db5ce7e36" providerId="LiveId" clId="{CFC72197-3098-4750-9072-A0F700FA8EDA}" dt="2025-09-17T15:46:27.057" v="5970" actId="47"/>
        <pc:sldMkLst>
          <pc:docMk/>
          <pc:sldMk cId="3128107318" sldId="261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3128107318" sldId="261"/>
            <ac:spMk id="2" creationId="{DC072752-67D9-D768-14A6-629EAFFE6D57}"/>
          </ac:spMkLst>
        </pc:spChg>
      </pc:sldChg>
      <pc:sldChg chg="modSp del">
        <pc:chgData name="Henry Bui" userId="083bcc3db5ce7e36" providerId="LiveId" clId="{CFC72197-3098-4750-9072-A0F700FA8EDA}" dt="2025-09-17T15:46:29.164" v="5982" actId="47"/>
        <pc:sldMkLst>
          <pc:docMk/>
          <pc:sldMk cId="1072103873" sldId="262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1072103873" sldId="262"/>
            <ac:spMk id="2" creationId="{298CE2A4-EB8F-26A5-FCAF-BD326DD10DC6}"/>
          </ac:spMkLst>
        </pc:spChg>
      </pc:sldChg>
      <pc:sldChg chg="modSp add del">
        <pc:chgData name="Henry Bui" userId="083bcc3db5ce7e36" providerId="LiveId" clId="{CFC72197-3098-4750-9072-A0F700FA8EDA}" dt="2025-09-17T15:46:44.875" v="6009" actId="47"/>
        <pc:sldMkLst>
          <pc:docMk/>
          <pc:sldMk cId="3307138611" sldId="263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3307138611" sldId="263"/>
            <ac:spMk id="2" creationId="{AA2EFD2A-3939-0FF9-0347-95B8063A064C}"/>
          </ac:spMkLst>
        </pc:spChg>
      </pc:sldChg>
      <pc:sldChg chg="modSp del mod">
        <pc:chgData name="Henry Bui" userId="083bcc3db5ce7e36" providerId="LiveId" clId="{CFC72197-3098-4750-9072-A0F700FA8EDA}" dt="2025-09-17T15:46:27.733" v="5974" actId="47"/>
        <pc:sldMkLst>
          <pc:docMk/>
          <pc:sldMk cId="3685492533" sldId="267"/>
        </pc:sldMkLst>
        <pc:spChg chg="mod">
          <ac:chgData name="Henry Bui" userId="083bcc3db5ce7e36" providerId="LiveId" clId="{CFC72197-3098-4750-9072-A0F700FA8EDA}" dt="2025-09-17T14:03:54.623" v="10" actId="27636"/>
          <ac:spMkLst>
            <pc:docMk/>
            <pc:sldMk cId="3685492533" sldId="267"/>
            <ac:spMk id="2" creationId="{46CF94ED-1669-050D-0B2D-5F015386259D}"/>
          </ac:spMkLst>
        </pc:spChg>
      </pc:sldChg>
      <pc:sldChg chg="modSp del mod">
        <pc:chgData name="Henry Bui" userId="083bcc3db5ce7e36" providerId="LiveId" clId="{CFC72197-3098-4750-9072-A0F700FA8EDA}" dt="2025-09-17T15:46:27.560" v="5973" actId="47"/>
        <pc:sldMkLst>
          <pc:docMk/>
          <pc:sldMk cId="3837651007" sldId="270"/>
        </pc:sldMkLst>
        <pc:spChg chg="mod">
          <ac:chgData name="Henry Bui" userId="083bcc3db5ce7e36" providerId="LiveId" clId="{CFC72197-3098-4750-9072-A0F700FA8EDA}" dt="2025-09-17T14:03:54.619" v="9" actId="27636"/>
          <ac:spMkLst>
            <pc:docMk/>
            <pc:sldMk cId="3837651007" sldId="270"/>
            <ac:spMk id="2" creationId="{33A3D098-F823-FA96-A64B-C7AFB7AF3D2E}"/>
          </ac:spMkLst>
        </pc:spChg>
        <pc:spChg chg="mod">
          <ac:chgData name="Henry Bui" userId="083bcc3db5ce7e36" providerId="LiveId" clId="{CFC72197-3098-4750-9072-A0F700FA8EDA}" dt="2025-09-17T14:03:35.931" v="2" actId="27636"/>
          <ac:spMkLst>
            <pc:docMk/>
            <pc:sldMk cId="3837651007" sldId="270"/>
            <ac:spMk id="3" creationId="{F3FB8EE2-2F4F-4CE8-96A2-AC813DF716B2}"/>
          </ac:spMkLst>
        </pc:spChg>
      </pc:sldChg>
      <pc:sldChg chg="modSp del mod">
        <pc:chgData name="Henry Bui" userId="083bcc3db5ce7e36" providerId="LiveId" clId="{CFC72197-3098-4750-9072-A0F700FA8EDA}" dt="2025-09-17T15:46:27.226" v="5971" actId="47"/>
        <pc:sldMkLst>
          <pc:docMk/>
          <pc:sldMk cId="266104276" sldId="271"/>
        </pc:sldMkLst>
        <pc:spChg chg="mod">
          <ac:chgData name="Henry Bui" userId="083bcc3db5ce7e36" providerId="LiveId" clId="{CFC72197-3098-4750-9072-A0F700FA8EDA}" dt="2025-09-17T14:03:54.589" v="8" actId="27636"/>
          <ac:spMkLst>
            <pc:docMk/>
            <pc:sldMk cId="266104276" sldId="271"/>
            <ac:spMk id="2" creationId="{493010E5-042D-5DC5-C125-31BA419BDC02}"/>
          </ac:spMkLst>
        </pc:spChg>
      </pc:sldChg>
      <pc:sldChg chg="addSp delSp modSp mod modNotesTx">
        <pc:chgData name="Henry Bui" userId="083bcc3db5ce7e36" providerId="LiveId" clId="{CFC72197-3098-4750-9072-A0F700FA8EDA}" dt="2025-09-17T14:33:41.547" v="2375" actId="14100"/>
        <pc:sldMkLst>
          <pc:docMk/>
          <pc:sldMk cId="1977138730" sldId="272"/>
        </pc:sldMkLst>
        <pc:spChg chg="mod">
          <ac:chgData name="Henry Bui" userId="083bcc3db5ce7e36" providerId="LiveId" clId="{CFC72197-3098-4750-9072-A0F700FA8EDA}" dt="2025-09-17T14:20:12.177" v="225" actId="20577"/>
          <ac:spMkLst>
            <pc:docMk/>
            <pc:sldMk cId="1977138730" sldId="272"/>
            <ac:spMk id="2" creationId="{69B8D1DB-89D7-949F-7FD2-B04290E82F80}"/>
          </ac:spMkLst>
        </pc:spChg>
        <pc:spChg chg="mod">
          <ac:chgData name="Henry Bui" userId="083bcc3db5ce7e36" providerId="LiveId" clId="{CFC72197-3098-4750-9072-A0F700FA8EDA}" dt="2025-09-17T14:33:35.269" v="2374" actId="20577"/>
          <ac:spMkLst>
            <pc:docMk/>
            <pc:sldMk cId="1977138730" sldId="272"/>
            <ac:spMk id="3" creationId="{47D48932-201F-8335-6DBD-BD3B78D6EB7C}"/>
          </ac:spMkLst>
        </pc:spChg>
        <pc:spChg chg="add mod">
          <ac:chgData name="Henry Bui" userId="083bcc3db5ce7e36" providerId="LiveId" clId="{CFC72197-3098-4750-9072-A0F700FA8EDA}" dt="2025-09-17T14:33:41.547" v="2375" actId="14100"/>
          <ac:spMkLst>
            <pc:docMk/>
            <pc:sldMk cId="1977138730" sldId="272"/>
            <ac:spMk id="6" creationId="{CC14A1F9-C6DB-88F7-41EA-32A0202BB643}"/>
          </ac:spMkLst>
        </pc:spChg>
        <pc:spChg chg="add mod">
          <ac:chgData name="Henry Bui" userId="083bcc3db5ce7e36" providerId="LiveId" clId="{CFC72197-3098-4750-9072-A0F700FA8EDA}" dt="2025-09-17T14:33:00.565" v="2301" actId="1076"/>
          <ac:spMkLst>
            <pc:docMk/>
            <pc:sldMk cId="1977138730" sldId="272"/>
            <ac:spMk id="8" creationId="{27BAC8F9-9646-C96C-0210-04E28E43ACC4}"/>
          </ac:spMkLst>
        </pc:spChg>
        <pc:spChg chg="add mod">
          <ac:chgData name="Henry Bui" userId="083bcc3db5ce7e36" providerId="LiveId" clId="{CFC72197-3098-4750-9072-A0F700FA8EDA}" dt="2025-09-17T14:32:36.092" v="2295" actId="255"/>
          <ac:spMkLst>
            <pc:docMk/>
            <pc:sldMk cId="1977138730" sldId="272"/>
            <ac:spMk id="10" creationId="{834703F3-2899-5E0C-8D41-9819D4E440A6}"/>
          </ac:spMkLst>
        </pc:spChg>
        <pc:picChg chg="del">
          <ac:chgData name="Henry Bui" userId="083bcc3db5ce7e36" providerId="LiveId" clId="{CFC72197-3098-4750-9072-A0F700FA8EDA}" dt="2025-09-17T14:20:07.119" v="224" actId="478"/>
          <ac:picMkLst>
            <pc:docMk/>
            <pc:sldMk cId="1977138730" sldId="272"/>
            <ac:picMk id="4" creationId="{A6262215-DE43-87F4-050F-D2D2EAF0B520}"/>
          </ac:picMkLst>
        </pc:picChg>
      </pc:sldChg>
      <pc:sldChg chg="modSp del mod">
        <pc:chgData name="Henry Bui" userId="083bcc3db5ce7e36" providerId="LiveId" clId="{CFC72197-3098-4750-9072-A0F700FA8EDA}" dt="2025-09-17T15:46:27.971" v="5975" actId="47"/>
        <pc:sldMkLst>
          <pc:docMk/>
          <pc:sldMk cId="1258490691" sldId="276"/>
        </pc:sldMkLst>
        <pc:spChg chg="mod">
          <ac:chgData name="Henry Bui" userId="083bcc3db5ce7e36" providerId="LiveId" clId="{CFC72197-3098-4750-9072-A0F700FA8EDA}" dt="2025-09-17T14:03:54.632" v="11" actId="27636"/>
          <ac:spMkLst>
            <pc:docMk/>
            <pc:sldMk cId="1258490691" sldId="276"/>
            <ac:spMk id="2" creationId="{26ACA34B-2EE9-98D6-B312-F49C1CAB007C}"/>
          </ac:spMkLst>
        </pc:spChg>
      </pc:sldChg>
      <pc:sldChg chg="modSp del mod">
        <pc:chgData name="Henry Bui" userId="083bcc3db5ce7e36" providerId="LiveId" clId="{CFC72197-3098-4750-9072-A0F700FA8EDA}" dt="2025-09-17T15:46:28.067" v="5976" actId="47"/>
        <pc:sldMkLst>
          <pc:docMk/>
          <pc:sldMk cId="3165353675" sldId="277"/>
        </pc:sldMkLst>
        <pc:spChg chg="mod">
          <ac:chgData name="Henry Bui" userId="083bcc3db5ce7e36" providerId="LiveId" clId="{CFC72197-3098-4750-9072-A0F700FA8EDA}" dt="2025-09-17T14:03:54.632" v="12" actId="27636"/>
          <ac:spMkLst>
            <pc:docMk/>
            <pc:sldMk cId="3165353675" sldId="277"/>
            <ac:spMk id="2" creationId="{D3097F76-3FA7-4F72-D134-549F08719906}"/>
          </ac:spMkLst>
        </pc:spChg>
      </pc:sldChg>
      <pc:sldChg chg="modSp del mod">
        <pc:chgData name="Henry Bui" userId="083bcc3db5ce7e36" providerId="LiveId" clId="{CFC72197-3098-4750-9072-A0F700FA8EDA}" dt="2025-09-17T15:46:28.242" v="5977" actId="47"/>
        <pc:sldMkLst>
          <pc:docMk/>
          <pc:sldMk cId="496699063" sldId="278"/>
        </pc:sldMkLst>
        <pc:spChg chg="mod">
          <ac:chgData name="Henry Bui" userId="083bcc3db5ce7e36" providerId="LiveId" clId="{CFC72197-3098-4750-9072-A0F700FA8EDA}" dt="2025-09-17T14:03:54.643" v="13" actId="27636"/>
          <ac:spMkLst>
            <pc:docMk/>
            <pc:sldMk cId="496699063" sldId="278"/>
            <ac:spMk id="2" creationId="{1B96BA07-EEEF-8CB0-37EB-93E9BDD3FA0F}"/>
          </ac:spMkLst>
        </pc:spChg>
      </pc:sldChg>
      <pc:sldChg chg="modSp del mod">
        <pc:chgData name="Henry Bui" userId="083bcc3db5ce7e36" providerId="LiveId" clId="{CFC72197-3098-4750-9072-A0F700FA8EDA}" dt="2025-09-17T15:46:28.587" v="5979" actId="47"/>
        <pc:sldMkLst>
          <pc:docMk/>
          <pc:sldMk cId="2515642527" sldId="280"/>
        </pc:sldMkLst>
        <pc:spChg chg="mod">
          <ac:chgData name="Henry Bui" userId="083bcc3db5ce7e36" providerId="LiveId" clId="{CFC72197-3098-4750-9072-A0F700FA8EDA}" dt="2025-09-17T14:03:54.643" v="15" actId="27636"/>
          <ac:spMkLst>
            <pc:docMk/>
            <pc:sldMk cId="2515642527" sldId="280"/>
            <ac:spMk id="2" creationId="{39F40F08-E2E9-9300-2B56-40B7BBCF46B5}"/>
          </ac:spMkLst>
        </pc:spChg>
      </pc:sldChg>
      <pc:sldChg chg="modSp del mod">
        <pc:chgData name="Henry Bui" userId="083bcc3db5ce7e36" providerId="LiveId" clId="{CFC72197-3098-4750-9072-A0F700FA8EDA}" dt="2025-09-17T15:46:28.782" v="5980" actId="47"/>
        <pc:sldMkLst>
          <pc:docMk/>
          <pc:sldMk cId="460130646" sldId="281"/>
        </pc:sldMkLst>
        <pc:spChg chg="mod">
          <ac:chgData name="Henry Bui" userId="083bcc3db5ce7e36" providerId="LiveId" clId="{CFC72197-3098-4750-9072-A0F700FA8EDA}" dt="2025-09-17T14:03:54.658" v="16" actId="27636"/>
          <ac:spMkLst>
            <pc:docMk/>
            <pc:sldMk cId="460130646" sldId="281"/>
            <ac:spMk id="2" creationId="{C5B3E97B-78BD-AFB0-64C4-19D9DB6DE008}"/>
          </ac:spMkLst>
        </pc:spChg>
      </pc:sldChg>
      <pc:sldChg chg="modSp del mod">
        <pc:chgData name="Henry Bui" userId="083bcc3db5ce7e36" providerId="LiveId" clId="{CFC72197-3098-4750-9072-A0F700FA8EDA}" dt="2025-09-17T15:46:28.417" v="5978" actId="47"/>
        <pc:sldMkLst>
          <pc:docMk/>
          <pc:sldMk cId="3821297138" sldId="282"/>
        </pc:sldMkLst>
        <pc:spChg chg="mod">
          <ac:chgData name="Henry Bui" userId="083bcc3db5ce7e36" providerId="LiveId" clId="{CFC72197-3098-4750-9072-A0F700FA8EDA}" dt="2025-09-17T14:03:54.643" v="14" actId="27636"/>
          <ac:spMkLst>
            <pc:docMk/>
            <pc:sldMk cId="3821297138" sldId="282"/>
            <ac:spMk id="2" creationId="{032448A0-0969-4FE5-CB1D-8E4DC8A4A16A}"/>
          </ac:spMkLst>
        </pc:spChg>
      </pc:sldChg>
      <pc:sldChg chg="modSp del mod">
        <pc:chgData name="Henry Bui" userId="083bcc3db5ce7e36" providerId="LiveId" clId="{CFC72197-3098-4750-9072-A0F700FA8EDA}" dt="2025-09-17T15:46:28.974" v="5981" actId="47"/>
        <pc:sldMkLst>
          <pc:docMk/>
          <pc:sldMk cId="1462160530" sldId="283"/>
        </pc:sldMkLst>
        <pc:spChg chg="mod">
          <ac:chgData name="Henry Bui" userId="083bcc3db5ce7e36" providerId="LiveId" clId="{CFC72197-3098-4750-9072-A0F700FA8EDA}" dt="2025-09-17T14:03:54.659" v="17" actId="27636"/>
          <ac:spMkLst>
            <pc:docMk/>
            <pc:sldMk cId="1462160530" sldId="283"/>
            <ac:spMk id="2" creationId="{F0C322AE-88AE-E653-0555-BFD1B306439D}"/>
          </ac:spMkLst>
        </pc:spChg>
        <pc:spChg chg="mod">
          <ac:chgData name="Henry Bui" userId="083bcc3db5ce7e36" providerId="LiveId" clId="{CFC72197-3098-4750-9072-A0F700FA8EDA}" dt="2025-09-17T14:03:35.965" v="3" actId="27636"/>
          <ac:spMkLst>
            <pc:docMk/>
            <pc:sldMk cId="1462160530" sldId="283"/>
            <ac:spMk id="3" creationId="{F3318037-BF74-6847-5251-0F7802D38DF5}"/>
          </ac:spMkLst>
        </pc:spChg>
      </pc:sldChg>
      <pc:sldChg chg="modSp del">
        <pc:chgData name="Henry Bui" userId="083bcc3db5ce7e36" providerId="LiveId" clId="{CFC72197-3098-4750-9072-A0F700FA8EDA}" dt="2025-09-17T15:46:29.816" v="5988" actId="47"/>
        <pc:sldMkLst>
          <pc:docMk/>
          <pc:sldMk cId="2424753386" sldId="284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2424753386" sldId="284"/>
            <ac:spMk id="2" creationId="{53F74C7E-9275-D967-7CAA-595398CF3BBD}"/>
          </ac:spMkLst>
        </pc:spChg>
        <pc:spChg chg="mod">
          <ac:chgData name="Henry Bui" userId="083bcc3db5ce7e36" providerId="LiveId" clId="{CFC72197-3098-4750-9072-A0F700FA8EDA}" dt="2025-09-17T14:03:54.375" v="7"/>
          <ac:spMkLst>
            <pc:docMk/>
            <pc:sldMk cId="2424753386" sldId="284"/>
            <ac:spMk id="3" creationId="{6B2423ED-E8AB-4118-76F1-5266848639DC}"/>
          </ac:spMkLst>
        </pc:spChg>
      </pc:sldChg>
      <pc:sldChg chg="modSp del mod">
        <pc:chgData name="Henry Bui" userId="083bcc3db5ce7e36" providerId="LiveId" clId="{CFC72197-3098-4750-9072-A0F700FA8EDA}" dt="2025-09-17T15:46:29.782" v="5986" actId="47"/>
        <pc:sldMkLst>
          <pc:docMk/>
          <pc:sldMk cId="509021026" sldId="285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509021026" sldId="285"/>
            <ac:spMk id="2" creationId="{E2343EA3-6456-D809-6A7B-A79064034B1C}"/>
          </ac:spMkLst>
        </pc:spChg>
      </pc:sldChg>
      <pc:sldChg chg="modSp del mod">
        <pc:chgData name="Henry Bui" userId="083bcc3db5ce7e36" providerId="LiveId" clId="{CFC72197-3098-4750-9072-A0F700FA8EDA}" dt="2025-09-17T15:46:30.022" v="5994" actId="47"/>
        <pc:sldMkLst>
          <pc:docMk/>
          <pc:sldMk cId="1512472863" sldId="288"/>
        </pc:sldMkLst>
        <pc:spChg chg="mod">
          <ac:chgData name="Henry Bui" userId="083bcc3db5ce7e36" providerId="LiveId" clId="{CFC72197-3098-4750-9072-A0F700FA8EDA}" dt="2025-09-17T14:03:54.704" v="24" actId="27636"/>
          <ac:spMkLst>
            <pc:docMk/>
            <pc:sldMk cId="1512472863" sldId="288"/>
            <ac:spMk id="2" creationId="{4B2C44B4-1F38-18DD-5A09-7C5FF9AD5DEC}"/>
          </ac:spMkLst>
        </pc:spChg>
      </pc:sldChg>
      <pc:sldChg chg="modSp del">
        <pc:chgData name="Henry Bui" userId="083bcc3db5ce7e36" providerId="LiveId" clId="{CFC72197-3098-4750-9072-A0F700FA8EDA}" dt="2025-09-17T15:46:29.688" v="5983" actId="47"/>
        <pc:sldMkLst>
          <pc:docMk/>
          <pc:sldMk cId="566747490" sldId="289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566747490" sldId="289"/>
            <ac:spMk id="2" creationId="{32F87676-D3CD-3AF2-03D3-92D51BF72D87}"/>
          </ac:spMkLst>
        </pc:spChg>
      </pc:sldChg>
      <pc:sldChg chg="modSp del">
        <pc:chgData name="Henry Bui" userId="083bcc3db5ce7e36" providerId="LiveId" clId="{CFC72197-3098-4750-9072-A0F700FA8EDA}" dt="2025-09-17T15:46:29.711" v="5984" actId="47"/>
        <pc:sldMkLst>
          <pc:docMk/>
          <pc:sldMk cId="746881701" sldId="290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746881701" sldId="290"/>
            <ac:spMk id="2" creationId="{C482333A-7871-02B4-AE55-D898249BCBE0}"/>
          </ac:spMkLst>
        </pc:spChg>
      </pc:sldChg>
      <pc:sldChg chg="modSp del">
        <pc:chgData name="Henry Bui" userId="083bcc3db5ce7e36" providerId="LiveId" clId="{CFC72197-3098-4750-9072-A0F700FA8EDA}" dt="2025-09-17T15:46:29.727" v="5985" actId="47"/>
        <pc:sldMkLst>
          <pc:docMk/>
          <pc:sldMk cId="3263222708" sldId="291"/>
        </pc:sldMkLst>
        <pc:spChg chg="mod">
          <ac:chgData name="Henry Bui" userId="083bcc3db5ce7e36" providerId="LiveId" clId="{CFC72197-3098-4750-9072-A0F700FA8EDA}" dt="2025-09-17T14:03:54.375" v="7"/>
          <ac:spMkLst>
            <pc:docMk/>
            <pc:sldMk cId="3263222708" sldId="291"/>
            <ac:spMk id="2" creationId="{1078E5CE-BFFE-24C3-3916-F7B99AEF3C70}"/>
          </ac:spMkLst>
        </pc:spChg>
      </pc:sldChg>
      <pc:sldChg chg="modSp del mod">
        <pc:chgData name="Henry Bui" userId="083bcc3db5ce7e36" providerId="LiveId" clId="{CFC72197-3098-4750-9072-A0F700FA8EDA}" dt="2025-09-17T15:46:29.798" v="5987" actId="47"/>
        <pc:sldMkLst>
          <pc:docMk/>
          <pc:sldMk cId="3409967468" sldId="295"/>
        </pc:sldMkLst>
        <pc:spChg chg="mod">
          <ac:chgData name="Henry Bui" userId="083bcc3db5ce7e36" providerId="LiveId" clId="{CFC72197-3098-4750-9072-A0F700FA8EDA}" dt="2025-09-17T14:03:54.674" v="18" actId="27636"/>
          <ac:spMkLst>
            <pc:docMk/>
            <pc:sldMk cId="3409967468" sldId="295"/>
            <ac:spMk id="4" creationId="{F5BA445B-6970-679E-5862-73E94344C4FC}"/>
          </ac:spMkLst>
        </pc:spChg>
      </pc:sldChg>
      <pc:sldChg chg="modSp del mod">
        <pc:chgData name="Henry Bui" userId="083bcc3db5ce7e36" providerId="LiveId" clId="{CFC72197-3098-4750-9072-A0F700FA8EDA}" dt="2025-09-17T15:46:29.877" v="5990" actId="47"/>
        <pc:sldMkLst>
          <pc:docMk/>
          <pc:sldMk cId="2442928531" sldId="296"/>
        </pc:sldMkLst>
        <pc:spChg chg="mod">
          <ac:chgData name="Henry Bui" userId="083bcc3db5ce7e36" providerId="LiveId" clId="{CFC72197-3098-4750-9072-A0F700FA8EDA}" dt="2025-09-17T14:03:54.686" v="20" actId="27636"/>
          <ac:spMkLst>
            <pc:docMk/>
            <pc:sldMk cId="2442928531" sldId="296"/>
            <ac:spMk id="2" creationId="{B3AE990D-4625-EDB9-5B68-3D7B5BEC7516}"/>
          </ac:spMkLst>
        </pc:spChg>
      </pc:sldChg>
      <pc:sldChg chg="modSp del mod">
        <pc:chgData name="Henry Bui" userId="083bcc3db5ce7e36" providerId="LiveId" clId="{CFC72197-3098-4750-9072-A0F700FA8EDA}" dt="2025-09-17T15:46:29.921" v="5991" actId="47"/>
        <pc:sldMkLst>
          <pc:docMk/>
          <pc:sldMk cId="2776735892" sldId="297"/>
        </pc:sldMkLst>
        <pc:spChg chg="mod">
          <ac:chgData name="Henry Bui" userId="083bcc3db5ce7e36" providerId="LiveId" clId="{CFC72197-3098-4750-9072-A0F700FA8EDA}" dt="2025-09-17T14:03:54.690" v="21" actId="27636"/>
          <ac:spMkLst>
            <pc:docMk/>
            <pc:sldMk cId="2776735892" sldId="297"/>
            <ac:spMk id="2" creationId="{7310C2C2-89AA-9514-F24A-03F7FABFD821}"/>
          </ac:spMkLst>
        </pc:spChg>
      </pc:sldChg>
      <pc:sldChg chg="modSp del mod">
        <pc:chgData name="Henry Bui" userId="083bcc3db5ce7e36" providerId="LiveId" clId="{CFC72197-3098-4750-9072-A0F700FA8EDA}" dt="2025-09-17T15:46:29.946" v="5992" actId="47"/>
        <pc:sldMkLst>
          <pc:docMk/>
          <pc:sldMk cId="373471766" sldId="298"/>
        </pc:sldMkLst>
        <pc:spChg chg="mod">
          <ac:chgData name="Henry Bui" userId="083bcc3db5ce7e36" providerId="LiveId" clId="{CFC72197-3098-4750-9072-A0F700FA8EDA}" dt="2025-09-17T14:03:54.694" v="22" actId="27636"/>
          <ac:spMkLst>
            <pc:docMk/>
            <pc:sldMk cId="373471766" sldId="298"/>
            <ac:spMk id="2" creationId="{021CC10F-8763-239F-3153-2B1F6952DBFF}"/>
          </ac:spMkLst>
        </pc:spChg>
        <pc:spChg chg="mod">
          <ac:chgData name="Henry Bui" userId="083bcc3db5ce7e36" providerId="LiveId" clId="{CFC72197-3098-4750-9072-A0F700FA8EDA}" dt="2025-09-17T14:03:54.375" v="7"/>
          <ac:spMkLst>
            <pc:docMk/>
            <pc:sldMk cId="373471766" sldId="298"/>
            <ac:spMk id="4" creationId="{D81A87C9-00EF-F12A-50FD-986C3D25746C}"/>
          </ac:spMkLst>
        </pc:spChg>
      </pc:sldChg>
      <pc:sldChg chg="modSp del mod">
        <pc:chgData name="Henry Bui" userId="083bcc3db5ce7e36" providerId="LiveId" clId="{CFC72197-3098-4750-9072-A0F700FA8EDA}" dt="2025-09-17T15:46:29.984" v="5993" actId="47"/>
        <pc:sldMkLst>
          <pc:docMk/>
          <pc:sldMk cId="1764526032" sldId="299"/>
        </pc:sldMkLst>
        <pc:spChg chg="mod">
          <ac:chgData name="Henry Bui" userId="083bcc3db5ce7e36" providerId="LiveId" clId="{CFC72197-3098-4750-9072-A0F700FA8EDA}" dt="2025-09-17T14:03:54.697" v="23" actId="27636"/>
          <ac:spMkLst>
            <pc:docMk/>
            <pc:sldMk cId="1764526032" sldId="299"/>
            <ac:spMk id="2" creationId="{70E24713-963A-D621-87CE-1136623442A3}"/>
          </ac:spMkLst>
        </pc:spChg>
        <pc:spChg chg="mod">
          <ac:chgData name="Henry Bui" userId="083bcc3db5ce7e36" providerId="LiveId" clId="{CFC72197-3098-4750-9072-A0F700FA8EDA}" dt="2025-09-17T14:03:36.029" v="6" actId="27636"/>
          <ac:spMkLst>
            <pc:docMk/>
            <pc:sldMk cId="1764526032" sldId="299"/>
            <ac:spMk id="3" creationId="{D2F093AC-B0A1-4241-7D75-1027EE7DA476}"/>
          </ac:spMkLst>
        </pc:spChg>
      </pc:sldChg>
      <pc:sldChg chg="modSp del mod">
        <pc:chgData name="Henry Bui" userId="083bcc3db5ce7e36" providerId="LiveId" clId="{CFC72197-3098-4750-9072-A0F700FA8EDA}" dt="2025-09-17T15:46:29.835" v="5989" actId="47"/>
        <pc:sldMkLst>
          <pc:docMk/>
          <pc:sldMk cId="1078167024" sldId="300"/>
        </pc:sldMkLst>
        <pc:spChg chg="mod">
          <ac:chgData name="Henry Bui" userId="083bcc3db5ce7e36" providerId="LiveId" clId="{CFC72197-3098-4750-9072-A0F700FA8EDA}" dt="2025-09-17T14:03:54.674" v="19" actId="27636"/>
          <ac:spMkLst>
            <pc:docMk/>
            <pc:sldMk cId="1078167024" sldId="300"/>
            <ac:spMk id="2" creationId="{7766BE34-51F4-5688-166F-1768ABD1164F}"/>
          </ac:spMkLst>
        </pc:spChg>
        <pc:spChg chg="mod">
          <ac:chgData name="Henry Bui" userId="083bcc3db5ce7e36" providerId="LiveId" clId="{CFC72197-3098-4750-9072-A0F700FA8EDA}" dt="2025-09-17T14:03:35.997" v="5" actId="27636"/>
          <ac:spMkLst>
            <pc:docMk/>
            <pc:sldMk cId="1078167024" sldId="300"/>
            <ac:spMk id="3" creationId="{0A971178-9583-7B0B-6E07-C41042421F05}"/>
          </ac:spMkLst>
        </pc:spChg>
      </pc:sldChg>
      <pc:sldChg chg="addSp delSp modSp new mod">
        <pc:chgData name="Henry Bui" userId="083bcc3db5ce7e36" providerId="LiveId" clId="{CFC72197-3098-4750-9072-A0F700FA8EDA}" dt="2025-09-17T14:35:01.961" v="2409" actId="1076"/>
        <pc:sldMkLst>
          <pc:docMk/>
          <pc:sldMk cId="183798910" sldId="301"/>
        </pc:sldMkLst>
        <pc:spChg chg="mod">
          <ac:chgData name="Henry Bui" userId="083bcc3db5ce7e36" providerId="LiveId" clId="{CFC72197-3098-4750-9072-A0F700FA8EDA}" dt="2025-09-17T14:34:05.168" v="2401" actId="20577"/>
          <ac:spMkLst>
            <pc:docMk/>
            <pc:sldMk cId="183798910" sldId="301"/>
            <ac:spMk id="2" creationId="{5A845A9E-0A16-5D5D-4CDF-7534636290ED}"/>
          </ac:spMkLst>
        </pc:spChg>
        <pc:spChg chg="del">
          <ac:chgData name="Henry Bui" userId="083bcc3db5ce7e36" providerId="LiveId" clId="{CFC72197-3098-4750-9072-A0F700FA8EDA}" dt="2025-09-17T14:34:38.400" v="2405" actId="478"/>
          <ac:spMkLst>
            <pc:docMk/>
            <pc:sldMk cId="183798910" sldId="301"/>
            <ac:spMk id="3" creationId="{2462308C-991D-87FE-C271-E848E669F97C}"/>
          </ac:spMkLst>
        </pc:spChg>
        <pc:spChg chg="add del">
          <ac:chgData name="Henry Bui" userId="083bcc3db5ce7e36" providerId="LiveId" clId="{CFC72197-3098-4750-9072-A0F700FA8EDA}" dt="2025-09-17T14:34:55.874" v="2407" actId="22"/>
          <ac:spMkLst>
            <pc:docMk/>
            <pc:sldMk cId="183798910" sldId="301"/>
            <ac:spMk id="6" creationId="{7A6AB50B-9ED7-05D2-18F1-B4B6F8ECC329}"/>
          </ac:spMkLst>
        </pc:spChg>
        <pc:picChg chg="add mod">
          <ac:chgData name="Henry Bui" userId="083bcc3db5ce7e36" providerId="LiveId" clId="{CFC72197-3098-4750-9072-A0F700FA8EDA}" dt="2025-09-17T14:35:01.961" v="2409" actId="1076"/>
          <ac:picMkLst>
            <pc:docMk/>
            <pc:sldMk cId="183798910" sldId="301"/>
            <ac:picMk id="4" creationId="{37A219ED-2858-E6BA-F5FB-F1B358FE08D7}"/>
          </ac:picMkLst>
        </pc:picChg>
      </pc:sldChg>
      <pc:sldChg chg="addSp modSp new mod">
        <pc:chgData name="Henry Bui" userId="083bcc3db5ce7e36" providerId="LiveId" clId="{CFC72197-3098-4750-9072-A0F700FA8EDA}" dt="2025-09-17T14:40:11.835" v="2545" actId="20577"/>
        <pc:sldMkLst>
          <pc:docMk/>
          <pc:sldMk cId="1536869815" sldId="302"/>
        </pc:sldMkLst>
        <pc:spChg chg="mod">
          <ac:chgData name="Henry Bui" userId="083bcc3db5ce7e36" providerId="LiveId" clId="{CFC72197-3098-4750-9072-A0F700FA8EDA}" dt="2025-09-17T14:38:20.848" v="2435" actId="20577"/>
          <ac:spMkLst>
            <pc:docMk/>
            <pc:sldMk cId="1536869815" sldId="302"/>
            <ac:spMk id="2" creationId="{89275820-C0E3-B588-559E-8A01C0A08877}"/>
          </ac:spMkLst>
        </pc:spChg>
        <pc:spChg chg="mod">
          <ac:chgData name="Henry Bui" userId="083bcc3db5ce7e36" providerId="LiveId" clId="{CFC72197-3098-4750-9072-A0F700FA8EDA}" dt="2025-09-17T14:40:11.835" v="2545" actId="20577"/>
          <ac:spMkLst>
            <pc:docMk/>
            <pc:sldMk cId="1536869815" sldId="302"/>
            <ac:spMk id="3" creationId="{968EA662-ADB6-03EF-A6D1-4115408E9D69}"/>
          </ac:spMkLst>
        </pc:spChg>
        <pc:spChg chg="add mod">
          <ac:chgData name="Henry Bui" userId="083bcc3db5ce7e36" providerId="LiveId" clId="{CFC72197-3098-4750-9072-A0F700FA8EDA}" dt="2025-09-17T14:38:17.897" v="2412" actId="1076"/>
          <ac:spMkLst>
            <pc:docMk/>
            <pc:sldMk cId="1536869815" sldId="302"/>
            <ac:spMk id="5" creationId="{C921AD04-0B5B-F22B-69E6-9E71704D5F90}"/>
          </ac:spMkLst>
        </pc:spChg>
      </pc:sldChg>
      <pc:sldChg chg="modSp new mod">
        <pc:chgData name="Henry Bui" userId="083bcc3db5ce7e36" providerId="LiveId" clId="{CFC72197-3098-4750-9072-A0F700FA8EDA}" dt="2025-09-17T15:19:01.076" v="3241" actId="20577"/>
        <pc:sldMkLst>
          <pc:docMk/>
          <pc:sldMk cId="632314088" sldId="303"/>
        </pc:sldMkLst>
        <pc:spChg chg="mod">
          <ac:chgData name="Henry Bui" userId="083bcc3db5ce7e36" providerId="LiveId" clId="{CFC72197-3098-4750-9072-A0F700FA8EDA}" dt="2025-09-17T14:41:05.005" v="2577" actId="20577"/>
          <ac:spMkLst>
            <pc:docMk/>
            <pc:sldMk cId="632314088" sldId="303"/>
            <ac:spMk id="2" creationId="{ED8953DA-AC53-D599-9C03-04601C3C39E1}"/>
          </ac:spMkLst>
        </pc:spChg>
        <pc:spChg chg="mod">
          <ac:chgData name="Henry Bui" userId="083bcc3db5ce7e36" providerId="LiveId" clId="{CFC72197-3098-4750-9072-A0F700FA8EDA}" dt="2025-09-17T15:19:01.076" v="3241" actId="20577"/>
          <ac:spMkLst>
            <pc:docMk/>
            <pc:sldMk cId="632314088" sldId="303"/>
            <ac:spMk id="3" creationId="{B9067A4D-EC5A-5516-AD44-DE3ABDD2864E}"/>
          </ac:spMkLst>
        </pc:spChg>
      </pc:sldChg>
      <pc:sldChg chg="new del">
        <pc:chgData name="Henry Bui" userId="083bcc3db5ce7e36" providerId="LiveId" clId="{CFC72197-3098-4750-9072-A0F700FA8EDA}" dt="2025-09-17T15:46:25.741" v="5962" actId="47"/>
        <pc:sldMkLst>
          <pc:docMk/>
          <pc:sldMk cId="1652382216" sldId="304"/>
        </pc:sldMkLst>
      </pc:sldChg>
      <pc:sldChg chg="new del">
        <pc:chgData name="Henry Bui" userId="083bcc3db5ce7e36" providerId="LiveId" clId="{CFC72197-3098-4750-9072-A0F700FA8EDA}" dt="2025-09-17T15:46:25.925" v="5963" actId="47"/>
        <pc:sldMkLst>
          <pc:docMk/>
          <pc:sldMk cId="2139294386" sldId="305"/>
        </pc:sldMkLst>
      </pc:sldChg>
      <pc:sldChg chg="new del">
        <pc:chgData name="Henry Bui" userId="083bcc3db5ce7e36" providerId="LiveId" clId="{CFC72197-3098-4750-9072-A0F700FA8EDA}" dt="2025-09-17T15:46:26.069" v="5964" actId="47"/>
        <pc:sldMkLst>
          <pc:docMk/>
          <pc:sldMk cId="626069777" sldId="306"/>
        </pc:sldMkLst>
      </pc:sldChg>
      <pc:sldChg chg="new del">
        <pc:chgData name="Henry Bui" userId="083bcc3db5ce7e36" providerId="LiveId" clId="{CFC72197-3098-4750-9072-A0F700FA8EDA}" dt="2025-09-17T15:46:26.233" v="5965" actId="47"/>
        <pc:sldMkLst>
          <pc:docMk/>
          <pc:sldMk cId="152109712" sldId="307"/>
        </pc:sldMkLst>
      </pc:sldChg>
      <pc:sldChg chg="new del">
        <pc:chgData name="Henry Bui" userId="083bcc3db5ce7e36" providerId="LiveId" clId="{CFC72197-3098-4750-9072-A0F700FA8EDA}" dt="2025-09-17T15:46:26.371" v="5966" actId="47"/>
        <pc:sldMkLst>
          <pc:docMk/>
          <pc:sldMk cId="160785176" sldId="308"/>
        </pc:sldMkLst>
      </pc:sldChg>
      <pc:sldChg chg="new del">
        <pc:chgData name="Henry Bui" userId="083bcc3db5ce7e36" providerId="LiveId" clId="{CFC72197-3098-4750-9072-A0F700FA8EDA}" dt="2025-09-17T15:46:26.553" v="5967" actId="47"/>
        <pc:sldMkLst>
          <pc:docMk/>
          <pc:sldMk cId="2596028869" sldId="309"/>
        </pc:sldMkLst>
      </pc:sldChg>
      <pc:sldChg chg="new del">
        <pc:chgData name="Henry Bui" userId="083bcc3db5ce7e36" providerId="LiveId" clId="{CFC72197-3098-4750-9072-A0F700FA8EDA}" dt="2025-09-17T15:46:26.727" v="5968" actId="47"/>
        <pc:sldMkLst>
          <pc:docMk/>
          <pc:sldMk cId="3100969832" sldId="310"/>
        </pc:sldMkLst>
      </pc:sldChg>
      <pc:sldChg chg="new del">
        <pc:chgData name="Henry Bui" userId="083bcc3db5ce7e36" providerId="LiveId" clId="{CFC72197-3098-4750-9072-A0F700FA8EDA}" dt="2025-09-17T15:46:26.909" v="5969" actId="47"/>
        <pc:sldMkLst>
          <pc:docMk/>
          <pc:sldMk cId="1316979424" sldId="311"/>
        </pc:sldMkLst>
      </pc:sldChg>
      <pc:sldChg chg="addSp delSp modSp add del mod setBg">
        <pc:chgData name="Henry Bui" userId="083bcc3db5ce7e36" providerId="LiveId" clId="{CFC72197-3098-4750-9072-A0F700FA8EDA}" dt="2025-09-17T15:46:31.958" v="6002" actId="47"/>
        <pc:sldMkLst>
          <pc:docMk/>
          <pc:sldMk cId="2320333821" sldId="312"/>
        </pc:sldMkLst>
        <pc:spChg chg="mod">
          <ac:chgData name="Henry Bui" userId="083bcc3db5ce7e36" providerId="LiveId" clId="{CFC72197-3098-4750-9072-A0F700FA8EDA}" dt="2025-09-17T15:20:13.424" v="3292" actId="26606"/>
          <ac:spMkLst>
            <pc:docMk/>
            <pc:sldMk cId="2320333821" sldId="312"/>
            <ac:spMk id="2" creationId="{DB07E1CA-988E-BF7E-0F20-C80142E095DA}"/>
          </ac:spMkLst>
        </pc:spChg>
        <pc:spChg chg="mod">
          <ac:chgData name="Henry Bui" userId="083bcc3db5ce7e36" providerId="LiveId" clId="{CFC72197-3098-4750-9072-A0F700FA8EDA}" dt="2025-09-17T15:23:40.420" v="3665" actId="20577"/>
          <ac:spMkLst>
            <pc:docMk/>
            <pc:sldMk cId="2320333821" sldId="312"/>
            <ac:spMk id="3" creationId="{662F06F8-8F22-3218-5157-BA6BF47BB905}"/>
          </ac:spMkLst>
        </pc:spChg>
        <pc:spChg chg="add del">
          <ac:chgData name="Henry Bui" userId="083bcc3db5ce7e36" providerId="LiveId" clId="{CFC72197-3098-4750-9072-A0F700FA8EDA}" dt="2025-09-17T15:20:13.424" v="3292" actId="26606"/>
          <ac:spMkLst>
            <pc:docMk/>
            <pc:sldMk cId="2320333821" sldId="312"/>
            <ac:spMk id="9" creationId="{0E3596DD-156A-473E-9BB3-C6A29F7574E9}"/>
          </ac:spMkLst>
        </pc:spChg>
        <pc:spChg chg="add del">
          <ac:chgData name="Henry Bui" userId="083bcc3db5ce7e36" providerId="LiveId" clId="{CFC72197-3098-4750-9072-A0F700FA8EDA}" dt="2025-09-17T15:20:13.424" v="3292" actId="26606"/>
          <ac:spMkLst>
            <pc:docMk/>
            <pc:sldMk cId="2320333821" sldId="312"/>
            <ac:spMk id="11" creationId="{2C46C4D6-C474-4E92-B52E-944C1118F7B6}"/>
          </ac:spMkLst>
        </pc:spChg>
        <pc:picChg chg="add mod">
          <ac:chgData name="Henry Bui" userId="083bcc3db5ce7e36" providerId="LiveId" clId="{CFC72197-3098-4750-9072-A0F700FA8EDA}" dt="2025-09-17T15:20:13.424" v="3292" actId="26606"/>
          <ac:picMkLst>
            <pc:docMk/>
            <pc:sldMk cId="2320333821" sldId="312"/>
            <ac:picMk id="4" creationId="{313D9A09-B5E2-C2DC-3CE6-69E96493467A}"/>
          </ac:picMkLst>
        </pc:picChg>
      </pc:sldChg>
      <pc:sldChg chg="modSp add del mod">
        <pc:chgData name="Henry Bui" userId="083bcc3db5ce7e36" providerId="LiveId" clId="{CFC72197-3098-4750-9072-A0F700FA8EDA}" dt="2025-09-17T15:46:32.765" v="6003" actId="47"/>
        <pc:sldMkLst>
          <pc:docMk/>
          <pc:sldMk cId="102489997" sldId="313"/>
        </pc:sldMkLst>
        <pc:spChg chg="mod">
          <ac:chgData name="Henry Bui" userId="083bcc3db5ce7e36" providerId="LiveId" clId="{CFC72197-3098-4750-9072-A0F700FA8EDA}" dt="2025-09-17T15:24:33.939" v="3740" actId="20577"/>
          <ac:spMkLst>
            <pc:docMk/>
            <pc:sldMk cId="102489997" sldId="313"/>
            <ac:spMk id="2" creationId="{992EB197-4DD1-8426-26A7-5E6F34023469}"/>
          </ac:spMkLst>
        </pc:spChg>
        <pc:spChg chg="mod">
          <ac:chgData name="Henry Bui" userId="083bcc3db5ce7e36" providerId="LiveId" clId="{CFC72197-3098-4750-9072-A0F700FA8EDA}" dt="2025-09-17T15:28:29.848" v="4186" actId="20577"/>
          <ac:spMkLst>
            <pc:docMk/>
            <pc:sldMk cId="102489997" sldId="313"/>
            <ac:spMk id="3" creationId="{04E71958-4428-CC2E-E3A7-667DE01F9A3E}"/>
          </ac:spMkLst>
        </pc:spChg>
      </pc:sldChg>
      <pc:sldChg chg="modSp add del mod">
        <pc:chgData name="Henry Bui" userId="083bcc3db5ce7e36" providerId="LiveId" clId="{CFC72197-3098-4750-9072-A0F700FA8EDA}" dt="2025-09-17T15:46:33.035" v="6004" actId="47"/>
        <pc:sldMkLst>
          <pc:docMk/>
          <pc:sldMk cId="2960064413" sldId="314"/>
        </pc:sldMkLst>
        <pc:spChg chg="mod">
          <ac:chgData name="Henry Bui" userId="083bcc3db5ce7e36" providerId="LiveId" clId="{CFC72197-3098-4750-9072-A0F700FA8EDA}" dt="2025-09-17T15:29:41.134" v="4504" actId="20577"/>
          <ac:spMkLst>
            <pc:docMk/>
            <pc:sldMk cId="2960064413" sldId="314"/>
            <ac:spMk id="2" creationId="{AC4A1BFA-3D91-2844-06CB-FD465E2C8E59}"/>
          </ac:spMkLst>
        </pc:spChg>
        <pc:spChg chg="mod">
          <ac:chgData name="Henry Bui" userId="083bcc3db5ce7e36" providerId="LiveId" clId="{CFC72197-3098-4750-9072-A0F700FA8EDA}" dt="2025-09-17T15:30:03.770" v="4639" actId="20577"/>
          <ac:spMkLst>
            <pc:docMk/>
            <pc:sldMk cId="2960064413" sldId="314"/>
            <ac:spMk id="3" creationId="{3B8BB96F-890F-0D7B-CD95-FCF19EF51829}"/>
          </ac:spMkLst>
        </pc:spChg>
      </pc:sldChg>
      <pc:sldChg chg="modSp add del mod">
        <pc:chgData name="Henry Bui" userId="083bcc3db5ce7e36" providerId="LiveId" clId="{CFC72197-3098-4750-9072-A0F700FA8EDA}" dt="2025-09-17T15:46:33.409" v="6005" actId="47"/>
        <pc:sldMkLst>
          <pc:docMk/>
          <pc:sldMk cId="1139166720" sldId="315"/>
        </pc:sldMkLst>
        <pc:spChg chg="mod">
          <ac:chgData name="Henry Bui" userId="083bcc3db5ce7e36" providerId="LiveId" clId="{CFC72197-3098-4750-9072-A0F700FA8EDA}" dt="2025-09-17T15:31:55.026" v="5055" actId="20577"/>
          <ac:spMkLst>
            <pc:docMk/>
            <pc:sldMk cId="1139166720" sldId="315"/>
            <ac:spMk id="3" creationId="{027AFA5D-C6AA-F485-5067-FE353216274B}"/>
          </ac:spMkLst>
        </pc:spChg>
      </pc:sldChg>
      <pc:sldChg chg="modSp add del mod">
        <pc:chgData name="Henry Bui" userId="083bcc3db5ce7e36" providerId="LiveId" clId="{CFC72197-3098-4750-9072-A0F700FA8EDA}" dt="2025-09-17T15:46:33.841" v="6006" actId="47"/>
        <pc:sldMkLst>
          <pc:docMk/>
          <pc:sldMk cId="3388842021" sldId="316"/>
        </pc:sldMkLst>
        <pc:spChg chg="mod">
          <ac:chgData name="Henry Bui" userId="083bcc3db5ce7e36" providerId="LiveId" clId="{CFC72197-3098-4750-9072-A0F700FA8EDA}" dt="2025-09-17T15:32:21.428" v="5147" actId="20577"/>
          <ac:spMkLst>
            <pc:docMk/>
            <pc:sldMk cId="3388842021" sldId="316"/>
            <ac:spMk id="2" creationId="{67634430-A520-97D7-E0C8-715A4A70AB41}"/>
          </ac:spMkLst>
        </pc:spChg>
        <pc:spChg chg="mod">
          <ac:chgData name="Henry Bui" userId="083bcc3db5ce7e36" providerId="LiveId" clId="{CFC72197-3098-4750-9072-A0F700FA8EDA}" dt="2025-09-17T15:40:35.889" v="5957" actId="20577"/>
          <ac:spMkLst>
            <pc:docMk/>
            <pc:sldMk cId="3388842021" sldId="316"/>
            <ac:spMk id="3" creationId="{7B55AC80-8A6F-C96B-F1C0-EE3C3FFAD0E1}"/>
          </ac:spMkLst>
        </pc:spChg>
      </pc:sldChg>
      <pc:sldChg chg="addSp delSp modSp add del">
        <pc:chgData name="Henry Bui" userId="083bcc3db5ce7e36" providerId="LiveId" clId="{CFC72197-3098-4750-9072-A0F700FA8EDA}" dt="2025-09-17T15:46:34.659" v="6007" actId="47"/>
        <pc:sldMkLst>
          <pc:docMk/>
          <pc:sldMk cId="2908393978" sldId="317"/>
        </pc:sldMkLst>
        <pc:spChg chg="mod">
          <ac:chgData name="Henry Bui" userId="083bcc3db5ce7e36" providerId="LiveId" clId="{CFC72197-3098-4750-9072-A0F700FA8EDA}" dt="2025-09-17T15:45:40.311" v="5959"/>
          <ac:spMkLst>
            <pc:docMk/>
            <pc:sldMk cId="2908393978" sldId="317"/>
            <ac:spMk id="2" creationId="{6D9C68FE-9D05-609E-98AD-66E3F4E02121}"/>
          </ac:spMkLst>
        </pc:spChg>
        <pc:spChg chg="del">
          <ac:chgData name="Henry Bui" userId="083bcc3db5ce7e36" providerId="LiveId" clId="{CFC72197-3098-4750-9072-A0F700FA8EDA}" dt="2025-09-17T15:45:26.649" v="5958"/>
          <ac:spMkLst>
            <pc:docMk/>
            <pc:sldMk cId="2908393978" sldId="317"/>
            <ac:spMk id="3" creationId="{4454F444-2910-ACB7-B933-526C4E621C70}"/>
          </ac:spMkLst>
        </pc:spChg>
        <pc:graphicFrameChg chg="add mod">
          <ac:chgData name="Henry Bui" userId="083bcc3db5ce7e36" providerId="LiveId" clId="{CFC72197-3098-4750-9072-A0F700FA8EDA}" dt="2025-09-17T15:45:26.649" v="5958"/>
          <ac:graphicFrameMkLst>
            <pc:docMk/>
            <pc:sldMk cId="2908393978" sldId="317"/>
            <ac:graphicFrameMk id="4" creationId="{BDD9D89A-559C-039C-5314-322A3A8D8D38}"/>
          </ac:graphicFrameMkLst>
        </pc:graphicFrameChg>
      </pc:sldChg>
      <pc:sldChg chg="add del">
        <pc:chgData name="Henry Bui" userId="083bcc3db5ce7e36" providerId="LiveId" clId="{CFC72197-3098-4750-9072-A0F700FA8EDA}" dt="2025-09-17T15:46:25.314" v="5960" actId="47"/>
        <pc:sldMkLst>
          <pc:docMk/>
          <pc:sldMk cId="1657687457" sldId="318"/>
        </pc:sldMkLst>
      </pc:sldChg>
      <pc:sldChg chg="add del">
        <pc:chgData name="Henry Bui" userId="083bcc3db5ce7e36" providerId="LiveId" clId="{CFC72197-3098-4750-9072-A0F700FA8EDA}" dt="2025-09-17T15:46:25.550" v="5961" actId="47"/>
        <pc:sldMkLst>
          <pc:docMk/>
          <pc:sldMk cId="2577484475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2C7FC9FA-F59F-A0B8-9878-599E490E2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8B7D295-9542-805A-B1D4-F1A45EB91B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2FA66-5B28-44B2-9F0C-0593DCDD0D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B4471D8-0EDA-04EA-3CD0-C277D68D6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A4C2B7A-A3A7-0E3B-70B6-F386E3E649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FA06-A13D-40E3-8CAC-1DD5B342A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7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8D3C0-E702-489B-97D4-957B4C1AB65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6754F-EB55-4A79-A26D-132132A35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9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PTV TMH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bs GM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bs Trung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Dung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</a:p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chiên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….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754F-EB55-4A79-A26D-132132A359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phẫu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mũi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754F-EB55-4A79-A26D-132132A35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9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4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9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BD19-2447-442D-ACD5-48BA9E35DFAF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29741-EEFE-4DF0-82BC-6F46CC450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9B55CF-0DE0-4998-52FA-5941BF2B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76" y="1362183"/>
            <a:ext cx="11342254" cy="2426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THIẾT LẬP ĐƯỜNG THỞ 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TRONG PHẪU THUẬT TMH &amp; ĐẦU CỔ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5B2808-650E-A4CA-7237-2614E3B8F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82361"/>
            <a:ext cx="10515600" cy="341522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TS Lý Xuân Quang –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Bùi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BM. Tai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Trường Y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TP.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Chí Minh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681E3C3C-5879-18DD-9A5E-85C878E3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6" y="244750"/>
            <a:ext cx="1291819" cy="12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Sứ mạng - Tầm nhìn - Giá trị cốt lõi">
            <a:extLst>
              <a:ext uri="{FF2B5EF4-FFF2-40B4-BE49-F238E27FC236}">
                <a16:creationId xmlns:a16="http://schemas.microsoft.com/office/drawing/2014/main" id="{FEFF8A0D-DA5C-52A5-BBB4-8BC688DA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38" y="244750"/>
            <a:ext cx="1416586" cy="14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1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CA46B-B397-964A-114D-1687EF16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4430-A520-97D7-E0C8-715A4A70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PT TMH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AC80-8A6F-C96B-F1C0-EE3C3FFAD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Các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Khối</a:t>
            </a:r>
            <a:r>
              <a:rPr lang="en-US" dirty="0"/>
              <a:t> u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  <a:p>
            <a:pPr lvl="1"/>
            <a:r>
              <a:rPr lang="en-US" dirty="0" err="1"/>
              <a:t>Sẹp</a:t>
            </a:r>
            <a:r>
              <a:rPr lang="en-US" dirty="0"/>
              <a:t> </a:t>
            </a:r>
            <a:r>
              <a:rPr lang="en-US" dirty="0" err="1"/>
              <a:t>hẹp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  <a:p>
            <a:pPr lvl="1"/>
            <a:r>
              <a:rPr lang="en-US" dirty="0" err="1"/>
              <a:t>Chấn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  <a:p>
            <a:pPr lvl="1"/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nề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Các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soi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REMS</a:t>
            </a:r>
          </a:p>
          <a:p>
            <a:pPr lvl="1"/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amidan</a:t>
            </a:r>
            <a:r>
              <a:rPr lang="en-US" dirty="0"/>
              <a:t>/ u </a:t>
            </a:r>
            <a:r>
              <a:rPr lang="en-US" dirty="0" err="1"/>
              <a:t>họng</a:t>
            </a:r>
            <a:r>
              <a:rPr lang="en-US" dirty="0"/>
              <a:t> </a:t>
            </a:r>
            <a:r>
              <a:rPr lang="en-US" dirty="0" err="1"/>
              <a:t>miệng</a:t>
            </a:r>
            <a:endParaRPr lang="en-US" dirty="0"/>
          </a:p>
          <a:p>
            <a:pPr lvl="1"/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amidan</a:t>
            </a:r>
            <a:r>
              <a:rPr lang="en-US" dirty="0"/>
              <a:t>/ </a:t>
            </a: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họng</a:t>
            </a:r>
            <a:r>
              <a:rPr lang="en-US" dirty="0"/>
              <a:t> </a:t>
            </a:r>
            <a:r>
              <a:rPr lang="en-US" dirty="0" err="1"/>
              <a:t>miệng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06EA-41AF-CAF2-EAE3-91C9F7A1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68FE-9D05-609E-98AD-66E3F4E0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PT TMH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cổ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D9D89A-559C-039C-5314-322A3A8D8D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72915" y="1825625"/>
          <a:ext cx="9046170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234">
                  <a:extLst>
                    <a:ext uri="{9D8B030D-6E8A-4147-A177-3AD203B41FA5}">
                      <a16:colId xmlns:a16="http://schemas.microsoft.com/office/drawing/2014/main" val="1604351525"/>
                    </a:ext>
                  </a:extLst>
                </a:gridCol>
                <a:gridCol w="1809234">
                  <a:extLst>
                    <a:ext uri="{9D8B030D-6E8A-4147-A177-3AD203B41FA5}">
                      <a16:colId xmlns:a16="http://schemas.microsoft.com/office/drawing/2014/main" val="3702226776"/>
                    </a:ext>
                  </a:extLst>
                </a:gridCol>
                <a:gridCol w="1809234">
                  <a:extLst>
                    <a:ext uri="{9D8B030D-6E8A-4147-A177-3AD203B41FA5}">
                      <a16:colId xmlns:a16="http://schemas.microsoft.com/office/drawing/2014/main" val="4026916029"/>
                    </a:ext>
                  </a:extLst>
                </a:gridCol>
                <a:gridCol w="1809234">
                  <a:extLst>
                    <a:ext uri="{9D8B030D-6E8A-4147-A177-3AD203B41FA5}">
                      <a16:colId xmlns:a16="http://schemas.microsoft.com/office/drawing/2014/main" val="3919654229"/>
                    </a:ext>
                  </a:extLst>
                </a:gridCol>
                <a:gridCol w="1809234">
                  <a:extLst>
                    <a:ext uri="{9D8B030D-6E8A-4147-A177-3AD203B41FA5}">
                      <a16:colId xmlns:a16="http://schemas.microsoft.com/office/drawing/2014/main" val="971945804"/>
                    </a:ext>
                  </a:extLst>
                </a:gridCol>
              </a:tblGrid>
              <a:tr h="483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Bệnh lý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Thách thức chính / Đặc điểm Đường thở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Kỹ thuật Chính được Khuyến nghị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Lưu ý Kỹ thuật / Điểm chính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Nguy cơ 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extLst>
                  <a:ext uri="{0D108BD9-81ED-4DB2-BD59-A6C34878D82A}">
                    <a16:rowId xmlns:a16="http://schemas.microsoft.com/office/drawing/2014/main" val="1943194043"/>
                  </a:ext>
                </a:extLst>
              </a:tr>
              <a:tr h="84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Khối u Thanh quản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Tắc nghẽn cố định/dễ vỡ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Đặt nội khí quản khi tỉnh (AFOI)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Duy trì thông khí tự nhiên, tránh gây chấn thương khối u, chuẩn bị cho thông khí jet.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Khởi mê gây giãn cơ trước khi đảm bảo đường thở; soi thanh quản mạnh bạo gây chảy máu.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extLst>
                  <a:ext uri="{0D108BD9-81ED-4DB2-BD59-A6C34878D82A}">
                    <a16:rowId xmlns:a16="http://schemas.microsoft.com/office/drawing/2014/main" val="714638913"/>
                  </a:ext>
                </a:extLst>
              </a:tr>
              <a:tr h="664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Sẹo hẹp Thanh-Khí quản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Hẹp cố định, không giãn nở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AFOI hoặc Khởi mê hô hấp duy trì tự thở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Sử dụng ống nội khí quản nhỏ nhất có thể, xác định vị trí/mức độ hẹp bằng CT.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Dùng lực đẩy ống qua chỗ hẹp; thông khí jet mà không có đường thoát khí.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extLst>
                  <a:ext uri="{0D108BD9-81ED-4DB2-BD59-A6C34878D82A}">
                    <a16:rowId xmlns:a16="http://schemas.microsoft.com/office/drawing/2014/main" val="1911999272"/>
                  </a:ext>
                </a:extLst>
              </a:tr>
              <a:tr h="84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Viêm – nhiễm: Viêm thanh thiệt cấp, Ludwig angina, Nhiễm trùng cổ sâu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Sưng nề động, không ổn định, nhạy cảm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AFOI (đường mũi)  vs Mở khí quản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Giữ bệnh nhân ngồi, tránh kích thích, chuẩn bị sẵn sàng mở khí quản phẫu thuật.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Chống chỉ định tuyệt đối mở khí quản chuỗi nhanh RSI; thăm khám họng gây kích thích.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extLst>
                  <a:ext uri="{0D108BD9-81ED-4DB2-BD59-A6C34878D82A}">
                    <a16:rowId xmlns:a16="http://schemas.microsoft.com/office/drawing/2014/main" val="926507593"/>
                  </a:ext>
                </a:extLst>
              </a:tr>
              <a:tr h="84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Chấn thương Thanh-Khí quản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Mỏng manh, dễ bị đứt rời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AFOI hoặc Mở khí quản khi tỉnh – phân độ Shaefer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Cố định cột sống cổ (MILS), quan sát trực tiếp tổn thương trước khi đặt ống qua.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Thông khí áp lực dương qua mặt nạ; can thiệp bằng dụng cụ một cách mù quáng.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extLst>
                  <a:ext uri="{0D108BD9-81ED-4DB2-BD59-A6C34878D82A}">
                    <a16:rowId xmlns:a16="http://schemas.microsoft.com/office/drawing/2014/main" val="3440544802"/>
                  </a:ext>
                </a:extLst>
              </a:tr>
              <a:tr h="664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Phẫu thuật lưỡi,họng miệng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Cần đường mũi, nguy cơ phù nề sau mổ cao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Đặt nội khí quản qua mũi; Mở khí quản tự chọn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>
                          <a:effectLst/>
                        </a:rPr>
                        <a:t>Đánh giá kỹ nguy cơ tắc nghẽn sau mổ để quyết định mở khí quản.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</a:rPr>
                        <a:t>Rút </a:t>
                      </a:r>
                      <a:r>
                        <a:rPr lang="en-US" sz="1000" kern="100" dirty="0" err="1">
                          <a:effectLst/>
                        </a:rPr>
                        <a:t>nội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khí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quản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quá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sớm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mà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không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đánh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giá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kỹ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phù</a:t>
                      </a:r>
                      <a:r>
                        <a:rPr lang="en-US" sz="1000" kern="100" dirty="0">
                          <a:effectLst/>
                        </a:rPr>
                        <a:t> </a:t>
                      </a:r>
                      <a:r>
                        <a:rPr lang="en-US" sz="1000" kern="100" dirty="0" err="1">
                          <a:effectLst/>
                        </a:rPr>
                        <a:t>nề</a:t>
                      </a:r>
                      <a:r>
                        <a:rPr lang="en-US" sz="1000" kern="100" dirty="0">
                          <a:effectLst/>
                        </a:rPr>
                        <a:t>.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8" marR="98328" marT="65552" marB="65552" anchor="ctr"/>
                </a:tc>
                <a:extLst>
                  <a:ext uri="{0D108BD9-81ED-4DB2-BD59-A6C34878D82A}">
                    <a16:rowId xmlns:a16="http://schemas.microsoft.com/office/drawing/2014/main" val="172695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39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E72D-6A8A-55CD-C2F3-5C5EBCBA9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B8D1DB-89D7-949F-7FD2-B04290E8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D48932-201F-8335-6DBD-BD3B78D6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15" y="1667822"/>
            <a:ext cx="10367084" cy="2428393"/>
          </a:xfrm>
        </p:spPr>
        <p:txBody>
          <a:bodyPr>
            <a:normAutofit/>
          </a:bodyPr>
          <a:lstStyle/>
          <a:p>
            <a:r>
              <a:rPr lang="en-US" dirty="0" err="1">
                <a:sym typeface="Wingdings" panose="05000000000000000000" pitchFamily="2" charset="2"/>
              </a:rPr>
              <a:t>Đại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cương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phương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pháp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thiết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lập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thở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>
                <a:sym typeface="Wingdings" panose="05000000000000000000" pitchFamily="2" charset="2"/>
              </a:rPr>
              <a:t>Đường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thở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khó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đường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thở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chung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đường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thở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tắc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nghẽn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Thiết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lập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đường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thở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trong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huống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Phẫu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thuật</a:t>
            </a:r>
            <a:r>
              <a:rPr lang="en-US" dirty="0">
                <a:sym typeface="Wingdings" panose="05000000000000000000" pitchFamily="2" charset="2"/>
              </a:rPr>
              <a:t> TMH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đầu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cổ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thực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trạng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err="1">
                <a:sym typeface="Wingdings" panose="05000000000000000000" pitchFamily="2" charset="2"/>
              </a:rPr>
              <a:t>thách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thức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chiến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lược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xử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trí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4A1F9-C6DB-88F7-41EA-32A0202BB643}"/>
              </a:ext>
            </a:extLst>
          </p:cNvPr>
          <p:cNvSpPr txBox="1"/>
          <p:nvPr/>
        </p:nvSpPr>
        <p:spPr>
          <a:xfrm>
            <a:off x="1561883" y="3749379"/>
            <a:ext cx="4207016" cy="132343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Khối</a:t>
            </a:r>
            <a:r>
              <a:rPr lang="en-US" sz="2000" dirty="0">
                <a:sym typeface="Wingdings" panose="05000000000000000000" pitchFamily="2" charset="2"/>
              </a:rPr>
              <a:t> u </a:t>
            </a:r>
            <a:r>
              <a:rPr lang="en-US" sz="2000" dirty="0" err="1">
                <a:sym typeface="Wingdings" panose="05000000000000000000" pitchFamily="2" charset="2"/>
              </a:rPr>
              <a:t>thanh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quản</a:t>
            </a:r>
            <a:endParaRPr lang="en-US" sz="20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Chấn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thương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thanh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khí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quản</a:t>
            </a:r>
            <a:endParaRPr lang="en-US" sz="20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Áp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xe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vùng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đầu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cổ</a:t>
            </a:r>
            <a:endParaRPr lang="en-US" sz="20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Sẹo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hẹp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thanh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khí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quản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C8F9-9646-C96C-0210-04E28E43ACC4}"/>
              </a:ext>
            </a:extLst>
          </p:cNvPr>
          <p:cNvSpPr txBox="1"/>
          <p:nvPr/>
        </p:nvSpPr>
        <p:spPr>
          <a:xfrm>
            <a:off x="1429515" y="5398912"/>
            <a:ext cx="8772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ym typeface="Wingdings" panose="05000000000000000000" pitchFamily="2" charset="2"/>
              </a:rPr>
              <a:t>Giải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phóng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đường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thở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sau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phẫu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thuật</a:t>
            </a:r>
            <a:r>
              <a:rPr lang="en-US" sz="2800" dirty="0">
                <a:sym typeface="Wingdings" panose="05000000000000000000" pitchFamily="2" charset="2"/>
              </a:rPr>
              <a:t> TMH </a:t>
            </a:r>
            <a:r>
              <a:rPr lang="en-US" sz="2800" dirty="0" err="1">
                <a:sym typeface="Wingdings" panose="05000000000000000000" pitchFamily="2" charset="2"/>
              </a:rPr>
              <a:t>và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đầu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cổ</a:t>
            </a:r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703F3-2899-5E0C-8D41-9819D4E440A6}"/>
              </a:ext>
            </a:extLst>
          </p:cNvPr>
          <p:cNvSpPr txBox="1"/>
          <p:nvPr/>
        </p:nvSpPr>
        <p:spPr>
          <a:xfrm>
            <a:off x="5487010" y="3774114"/>
            <a:ext cx="6097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Phẫu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thuật</a:t>
            </a:r>
            <a:r>
              <a:rPr lang="en-US" sz="2000" dirty="0">
                <a:sym typeface="Wingdings" panose="05000000000000000000" pitchFamily="2" charset="2"/>
              </a:rPr>
              <a:t> soi </a:t>
            </a:r>
            <a:r>
              <a:rPr lang="en-US" sz="2000" dirty="0" err="1">
                <a:sym typeface="Wingdings" panose="05000000000000000000" pitchFamily="2" charset="2"/>
              </a:rPr>
              <a:t>treo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thanh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quản</a:t>
            </a:r>
            <a:r>
              <a:rPr lang="en-US" sz="2000" dirty="0">
                <a:sym typeface="Wingdings" panose="05000000000000000000" pitchFamily="2" charset="2"/>
              </a:rPr>
              <a:t> REMS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Phẫu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thuật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cắt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amidan</a:t>
            </a:r>
            <a:r>
              <a:rPr lang="en-US" sz="2000" dirty="0">
                <a:sym typeface="Wingdings" panose="05000000000000000000" pitchFamily="2" charset="2"/>
              </a:rPr>
              <a:t>/ u </a:t>
            </a:r>
            <a:r>
              <a:rPr lang="en-US" sz="2000" dirty="0" err="1">
                <a:sym typeface="Wingdings" panose="05000000000000000000" pitchFamily="2" charset="2"/>
              </a:rPr>
              <a:t>vùng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họng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miệng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Phẫu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thuật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chảy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máu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vùng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họng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miệng</a:t>
            </a:r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713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5A9E-0A16-5D5D-4CDF-7534636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ĐẠI CƯƠNG</a:t>
            </a:r>
          </a:p>
        </p:txBody>
      </p:sp>
      <p:pic>
        <p:nvPicPr>
          <p:cNvPr id="4" name="Picture 3" descr="A medical illustration of a person in a mask&#10;&#10;AI-generated content may be incorrect.">
            <a:extLst>
              <a:ext uri="{FF2B5EF4-FFF2-40B4-BE49-F238E27FC236}">
                <a16:creationId xmlns:a16="http://schemas.microsoft.com/office/drawing/2014/main" id="{37A219ED-2858-E6BA-F5FB-F1B358FE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52" y="1424763"/>
            <a:ext cx="8828780" cy="51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5820-C0E3-B588-559E-8A01C0A0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ĐẠI CƯƠNG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A662-ADB6-03EF-A6D1-4115408E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UK: </a:t>
            </a:r>
            <a:r>
              <a:rPr lang="en-US" dirty="0" err="1"/>
              <a:t>Hơn</a:t>
            </a:r>
            <a:r>
              <a:rPr lang="en-US" dirty="0"/>
              <a:t> 1/3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  <a:p>
            <a:r>
              <a:rPr lang="en-US" dirty="0"/>
              <a:t>Denmark: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26 </a:t>
            </a:r>
            <a:r>
              <a:rPr lang="en-US" dirty="0" err="1"/>
              <a:t>lần</a:t>
            </a:r>
            <a:r>
              <a:rPr lang="en-US" dirty="0"/>
              <a:t> ở </a:t>
            </a:r>
            <a:r>
              <a:rPr lang="en-US" dirty="0" err="1"/>
              <a:t>những</a:t>
            </a:r>
            <a:r>
              <a:rPr lang="en-US" dirty="0"/>
              <a:t> PT TMH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PT </a:t>
            </a:r>
            <a:r>
              <a:rPr lang="en-US" dirty="0" err="1"/>
              <a:t>khác</a:t>
            </a:r>
            <a:endParaRPr lang="en-US" dirty="0"/>
          </a:p>
          <a:p>
            <a:r>
              <a:rPr lang="en-US" dirty="0"/>
              <a:t>74%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"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Oxy" (Cannot Intubate, Cannot Oxygenate - CICO)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1AD04-0B5B-F22B-69E6-9E71704D5F90}"/>
              </a:ext>
            </a:extLst>
          </p:cNvPr>
          <p:cNvSpPr txBox="1"/>
          <p:nvPr/>
        </p:nvSpPr>
        <p:spPr>
          <a:xfrm>
            <a:off x="5962207" y="5380672"/>
            <a:ext cx="60977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Bola S, Osuji J, Rivero-Bosch M, Corbridge R. Airway Management in Otolaryngology and Head and Neck Surgery: A Narrative Review of Current Techniques and Considerations. </a:t>
            </a:r>
            <a:r>
              <a:rPr lang="en-US" b="0" i="1" dirty="0">
                <a:solidFill>
                  <a:srgbClr val="222222"/>
                </a:solidFill>
                <a:effectLst/>
                <a:latin typeface="Helvetica Neue"/>
              </a:rPr>
              <a:t>Journal of Clinical Medicine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. 2025; 14(13):4717.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6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53DA-AC53-D599-9C03-04601C3C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ĐẠI CƯƠNG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7A4D-EC5A-5516-AD44-DE3ABDD28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ĐƯỜNG THỞ CHUNG SHARED AIRWAY: </a:t>
            </a:r>
          </a:p>
          <a:p>
            <a:pPr lvl="1"/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</a:t>
            </a:r>
            <a:r>
              <a:rPr lang="en-US" dirty="0" err="1"/>
              <a:t>tạp</a:t>
            </a:r>
            <a:r>
              <a:rPr lang="en-US" dirty="0"/>
              <a:t> +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  <a:p>
            <a:pPr lvl="1"/>
            <a:r>
              <a:rPr lang="en-US" dirty="0"/>
              <a:t>Bs GM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trì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– </a:t>
            </a:r>
            <a:r>
              <a:rPr lang="en-US" dirty="0" err="1"/>
              <a:t>cùng</a:t>
            </a:r>
            <a:r>
              <a:rPr lang="en-US" dirty="0"/>
              <a:t> 1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– PTV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phụ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thuộc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khả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năng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xung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đột</a:t>
            </a:r>
            <a:r>
              <a:rPr lang="en-US" dirty="0">
                <a:sym typeface="Wingdings" panose="05000000000000000000" pitchFamily="2" charset="2"/>
              </a:rPr>
              <a:t>   </a:t>
            </a:r>
            <a:r>
              <a:rPr lang="en-US" dirty="0" err="1">
                <a:sym typeface="Wingdings" panose="05000000000000000000" pitchFamily="2" charset="2"/>
              </a:rPr>
              <a:t>hợp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chặt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chẽ</a:t>
            </a:r>
            <a:r>
              <a:rPr lang="en-US" dirty="0">
                <a:sym typeface="Wingdings" panose="05000000000000000000" pitchFamily="2" charset="2"/>
              </a:rPr>
              <a:t> , </a:t>
            </a:r>
            <a:r>
              <a:rPr lang="en-US" dirty="0" err="1">
                <a:sym typeface="Wingdings" panose="05000000000000000000" pitchFamily="2" charset="2"/>
              </a:rPr>
              <a:t>giao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rõ</a:t>
            </a:r>
            <a:r>
              <a:rPr lang="en-US" dirty="0">
                <a:sym typeface="Wingdings" panose="05000000000000000000" pitchFamily="2" charset="2"/>
              </a:rPr>
              <a:t> rang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Cần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sự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hợp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liên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chuyên</a:t>
            </a:r>
            <a:r>
              <a:rPr lang="en-US" dirty="0">
                <a:sym typeface="Wingdings" panose="05000000000000000000" pitchFamily="2" charset="2"/>
              </a:rPr>
              <a:t> khoa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1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C912-7401-4D70-A8C1-E28FE3714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E1CA-988E-BF7E-0F20-C80142E0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ĐẠI CƯƠNG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06F8-8F22-3218-5157-BA6BF47B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6609" cy="4351338"/>
          </a:xfrm>
        </p:spPr>
        <p:txBody>
          <a:bodyPr/>
          <a:lstStyle/>
          <a:p>
            <a:r>
              <a:rPr lang="en-US" dirty="0"/>
              <a:t>ĐƯỜNG THỞ KHÓ DIFFICULT AIRWAY</a:t>
            </a:r>
          </a:p>
          <a:p>
            <a:pPr lvl="1"/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BS GM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hay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bại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qua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nạ</a:t>
            </a:r>
            <a:r>
              <a:rPr lang="en-US" dirty="0"/>
              <a:t> (facemask ventilation), </a:t>
            </a:r>
          </a:p>
          <a:p>
            <a:pPr lvl="2"/>
            <a:r>
              <a:rPr lang="en-US" dirty="0"/>
              <a:t>soi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(laryngoscopy), </a:t>
            </a:r>
          </a:p>
          <a:p>
            <a:pPr lvl="2"/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(supraglottic airway), </a:t>
            </a:r>
          </a:p>
          <a:p>
            <a:pPr lvl="2"/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(tracheal intubation),</a:t>
            </a:r>
          </a:p>
          <a:p>
            <a:pPr lvl="2"/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(</a:t>
            </a:r>
            <a:r>
              <a:rPr lang="en-US" dirty="0" err="1"/>
              <a:t>extubation</a:t>
            </a:r>
            <a:r>
              <a:rPr lang="en-US" dirty="0"/>
              <a:t>),</a:t>
            </a:r>
          </a:p>
          <a:p>
            <a:pPr lvl="2"/>
            <a:r>
              <a:rPr lang="en-US" dirty="0"/>
              <a:t>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lấn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(invasive airway).</a:t>
            </a:r>
          </a:p>
          <a:p>
            <a:pPr lvl="1"/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/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/ Quản </a:t>
            </a:r>
            <a:r>
              <a:rPr lang="en-US" dirty="0" err="1"/>
              <a:t>lý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13D9A09-B5E2-C2DC-3CE6-69E96493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-387"/>
          <a:stretch>
            <a:fillRect/>
          </a:stretch>
        </p:blipFill>
        <p:spPr>
          <a:xfrm>
            <a:off x="7937500" y="1430273"/>
            <a:ext cx="3984205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CAA66-6007-05FD-E370-53378AD0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B197-4DD1-8426-26A7-5E6F3402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1958-4428-CC2E-E3A7-667DE01F9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</a:p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mũi</a:t>
            </a:r>
            <a:endParaRPr lang="en-US" dirty="0"/>
          </a:p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môn</a:t>
            </a:r>
            <a:endParaRPr lang="en-US" dirty="0"/>
          </a:p>
          <a:p>
            <a:r>
              <a:rPr lang="en-US" dirty="0"/>
              <a:t>Thông </a:t>
            </a:r>
            <a:r>
              <a:rPr lang="en-US" dirty="0" err="1"/>
              <a:t>khí</a:t>
            </a:r>
            <a:r>
              <a:rPr lang="en-US" dirty="0"/>
              <a:t> Jet</a:t>
            </a:r>
          </a:p>
          <a:p>
            <a:r>
              <a:rPr lang="en-US" dirty="0"/>
              <a:t>Thông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HFNO</a:t>
            </a:r>
          </a:p>
          <a:p>
            <a:r>
              <a:rPr lang="en-US" dirty="0"/>
              <a:t>Can </a:t>
            </a:r>
            <a:r>
              <a:rPr lang="en-US" dirty="0" err="1"/>
              <a:t>thiệp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lấn</a:t>
            </a:r>
            <a:r>
              <a:rPr lang="en-US" dirty="0"/>
              <a:t> FONA Front-of-neck Access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: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dirty="0" err="1"/>
              <a:t>nhẫn</a:t>
            </a:r>
            <a:r>
              <a:rPr lang="en-US" dirty="0"/>
              <a:t> </a:t>
            </a:r>
            <a:r>
              <a:rPr lang="en-US" dirty="0" err="1"/>
              <a:t>giáp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C4B20-470C-F9F0-9CBB-A0519FB6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1BFA-3D91-2844-06CB-FD465E2C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B96F-890F-0D7B-CD95-FCF19EF51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Ống</a:t>
            </a:r>
            <a:r>
              <a:rPr lang="en-US" dirty="0"/>
              <a:t> NKQ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endParaRPr lang="en-US" dirty="0"/>
          </a:p>
          <a:p>
            <a:r>
              <a:rPr lang="en-US" dirty="0" err="1"/>
              <a:t>Ống</a:t>
            </a:r>
            <a:r>
              <a:rPr lang="en-US" dirty="0"/>
              <a:t> vi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  <a:p>
            <a:r>
              <a:rPr lang="en-US" dirty="0" err="1"/>
              <a:t>Ống</a:t>
            </a:r>
            <a:r>
              <a:rPr lang="en-US" dirty="0"/>
              <a:t> NKQ </a:t>
            </a:r>
            <a:r>
              <a:rPr lang="en-US" dirty="0" err="1"/>
              <a:t>lò</a:t>
            </a:r>
            <a:r>
              <a:rPr lang="en-US" dirty="0"/>
              <a:t> xo/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gập</a:t>
            </a:r>
            <a:r>
              <a:rPr lang="en-US" dirty="0"/>
              <a:t>/</a:t>
            </a:r>
            <a:r>
              <a:rPr lang="en-US" dirty="0" err="1"/>
              <a:t>đè</a:t>
            </a:r>
            <a:r>
              <a:rPr lang="en-US" dirty="0"/>
              <a:t> </a:t>
            </a:r>
            <a:r>
              <a:rPr lang="en-US" dirty="0" err="1"/>
              <a:t>bẹp</a:t>
            </a:r>
            <a:endParaRPr lang="en-US" dirty="0"/>
          </a:p>
          <a:p>
            <a:r>
              <a:rPr lang="en-US" dirty="0" err="1"/>
              <a:t>Ống</a:t>
            </a:r>
            <a:r>
              <a:rPr lang="en-US" dirty="0"/>
              <a:t> NKQ </a:t>
            </a:r>
            <a:r>
              <a:rPr lang="en-US" dirty="0" err="1"/>
              <a:t>chống</a:t>
            </a:r>
            <a:r>
              <a:rPr lang="en-US" dirty="0"/>
              <a:t> laser</a:t>
            </a:r>
          </a:p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SADs: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mask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quản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851B7-8C56-B76D-4E48-A278D57C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473B-7969-C579-CCBE-49398FA0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ĐẠI CƯƠNG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FA5D-C6AA-F485-5067-FE3532162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Các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đòi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endParaRPr lang="en-US" dirty="0"/>
          </a:p>
          <a:p>
            <a:pPr lvl="1"/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ở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mà</a:t>
            </a:r>
            <a:r>
              <a:rPr lang="en-US" dirty="0"/>
              <a:t> ở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mỉ</a:t>
            </a:r>
            <a:r>
              <a:rPr lang="en-US" dirty="0"/>
              <a:t>, </a:t>
            </a:r>
          </a:p>
          <a:p>
            <a:pPr lvl="2"/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1285</TotalTime>
  <Words>1160</Words>
  <Application>Microsoft Office PowerPoint</Application>
  <PresentationFormat>Widescreen</PresentationFormat>
  <Paragraphs>105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Helvetica Neue</vt:lpstr>
      <vt:lpstr>Wingdings</vt:lpstr>
      <vt:lpstr>Office 2013 - 2022 Theme</vt:lpstr>
      <vt:lpstr>THIẾT LẬP ĐƯỜNG THỞ  TRONG PHẪU THUẬT TMH &amp; ĐẦU CỔ</vt:lpstr>
      <vt:lpstr>NỘI DUNG</vt:lpstr>
      <vt:lpstr>ĐẠI CƯƠNG</vt:lpstr>
      <vt:lpstr>ĐẠI CƯƠNG</vt:lpstr>
      <vt:lpstr>ĐẠI CƯƠNG</vt:lpstr>
      <vt:lpstr>ĐẠI CƯƠNG</vt:lpstr>
      <vt:lpstr>Kỹ thuật thiết lập đường thở</vt:lpstr>
      <vt:lpstr>Các thiết bị </vt:lpstr>
      <vt:lpstr>ĐẠI CƯƠNG</vt:lpstr>
      <vt:lpstr>Thiết lập đường thở trong PT TMH và đầu cổ</vt:lpstr>
      <vt:lpstr>Thiết lập đường thở trong PT TMH và đầu cổ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Tran Ngoc Trung</dc:creator>
  <cp:lastModifiedBy>Henry Bui</cp:lastModifiedBy>
  <cp:revision>17</cp:revision>
  <dcterms:created xsi:type="dcterms:W3CDTF">2025-09-07T05:13:51Z</dcterms:created>
  <dcterms:modified xsi:type="dcterms:W3CDTF">2025-09-17T15:46:52Z</dcterms:modified>
</cp:coreProperties>
</file>